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3"/>
    <p:restoredTop sz="94656"/>
  </p:normalViewPr>
  <p:slideViewPr>
    <p:cSldViewPr snapToGrid="0" snapToObjects="1">
      <p:cViewPr varScale="1">
        <p:scale>
          <a:sx n="100" d="100"/>
          <a:sy n="100" d="100"/>
        </p:scale>
        <p:origin x="-102" y="-31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22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8951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939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095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157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054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859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093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129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905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0796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9FE95-D2C6-824A-8506-11A49E3BA3BD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182BE-5DF0-6B47-8725-4ABF297F5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777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320768" y="491430"/>
            <a:ext cx="6959074" cy="5783112"/>
            <a:chOff x="888689" y="792881"/>
            <a:chExt cx="6959074" cy="578311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94772" y="1572007"/>
              <a:ext cx="6552991" cy="4614288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338656" y="6052773"/>
              <a:ext cx="7718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smtClean="0"/>
                <a:t>ECG</a:t>
              </a:r>
              <a:endParaRPr lang="en-US" sz="2800" b="1" dirty="0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752593" y="3376201"/>
              <a:ext cx="7954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PPG</a:t>
              </a:r>
              <a:endParaRPr lang="en-US" sz="28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07202" y="1608713"/>
              <a:ext cx="19331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smtClean="0"/>
                <a:t>Atrial fibrillation</a:t>
              </a:r>
              <a:endParaRPr lang="en-US" sz="20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62867" y="1608713"/>
              <a:ext cx="15869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smtClean="0"/>
                <a:t>Sinus rhythm</a:t>
              </a:r>
              <a:endParaRPr lang="en-US" sz="20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62812" y="5006788"/>
              <a:ext cx="20617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R=0.978, p&lt;0.001</a:t>
              </a:r>
              <a:r>
                <a:rPr lang="en-US" sz="2000" dirty="0" smtClean="0">
                  <a:effectLst/>
                </a:rPr>
                <a:t> </a:t>
              </a:r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87364" y="5006788"/>
              <a:ext cx="20617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R=0.993, p&lt;0.001</a:t>
              </a:r>
              <a:r>
                <a:rPr lang="en-US" sz="2000" dirty="0" smtClean="0">
                  <a:effectLst/>
                </a:rPr>
                <a:t> </a:t>
              </a:r>
              <a:endParaRPr lang="en-US" sz="20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50353" y="792881"/>
              <a:ext cx="63987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Scatter plots of RR-intervals (in msec) recorded with PPG and simultaneous ECG.</a:t>
              </a:r>
              <a:endParaRPr lang="en-US" sz="24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688124" y="1597692"/>
              <a:ext cx="293670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b="1" smtClean="0">
                  <a:solidFill>
                    <a:schemeClr val="bg1"/>
                  </a:solidFill>
                </a:rPr>
                <a:t>A</a:t>
              </a:r>
              <a:endParaRPr 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477652" y="1589319"/>
              <a:ext cx="285656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B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757411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29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samiviskin@gmail.com</dc:creator>
  <cp:lastModifiedBy>cr-drodyr</cp:lastModifiedBy>
  <cp:revision>5</cp:revision>
  <dcterms:created xsi:type="dcterms:W3CDTF">2016-12-09T14:30:08Z</dcterms:created>
  <dcterms:modified xsi:type="dcterms:W3CDTF">2016-12-16T08:26:33Z</dcterms:modified>
</cp:coreProperties>
</file>